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214C-3DA2-4138-8B14-2027DBB7DF68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7FB324A-B53B-4F0E-B3DB-9A591A4E69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214C-3DA2-4138-8B14-2027DBB7DF68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324A-B53B-4F0E-B3DB-9A591A4E69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214C-3DA2-4138-8B14-2027DBB7DF68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324A-B53B-4F0E-B3DB-9A591A4E69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214C-3DA2-4138-8B14-2027DBB7DF68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7FB324A-B53B-4F0E-B3DB-9A591A4E69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214C-3DA2-4138-8B14-2027DBB7DF68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324A-B53B-4F0E-B3DB-9A591A4E697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214C-3DA2-4138-8B14-2027DBB7DF68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324A-B53B-4F0E-B3DB-9A591A4E69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214C-3DA2-4138-8B14-2027DBB7DF68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7FB324A-B53B-4F0E-B3DB-9A591A4E697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214C-3DA2-4138-8B14-2027DBB7DF68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324A-B53B-4F0E-B3DB-9A591A4E69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214C-3DA2-4138-8B14-2027DBB7DF68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324A-B53B-4F0E-B3DB-9A591A4E69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214C-3DA2-4138-8B14-2027DBB7DF68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324A-B53B-4F0E-B3DB-9A591A4E69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214C-3DA2-4138-8B14-2027DBB7DF68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324A-B53B-4F0E-B3DB-9A591A4E697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A4214C-3DA2-4138-8B14-2027DBB7DF68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FB324A-B53B-4F0E-B3DB-9A591A4E697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96752"/>
            <a:ext cx="8458200" cy="495104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Основная образовательная программа муниципального бюджетного дошкольного образовательного учреждения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 «Екимовский детский сад»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муниципального образования – Рязанский муниципальный район Рязанской области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Основная образовательная программа муниципального бюджетного дошкольного образовательного учреждения «Екимовский детский сад» муниципального образования - Рязанский муниципальный район Рязанской области, разработана в соответствии с Федеральным Законом от 29.12.2012 г. № 273-ФЗ «Об образовании в Российской Федерации», Федеральным государственным образовательным стандартом дошкольного образования, утвержденным Приказом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17.10.2013 г. № 1155, Уставом МБДОУ «Екимовский детский сад».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92696"/>
            <a:ext cx="8686800" cy="538742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Обязательная часть ООП ДОУ </a:t>
            </a:r>
            <a:r>
              <a:rPr lang="ru-RU" dirty="0" smtClean="0"/>
              <a:t>разработана на основе Федерального государственного образовательного стандарта дошкольного образования, утвержденного приказом</a:t>
            </a:r>
            <a:r>
              <a:rPr lang="ru-RU" b="1" dirty="0" smtClean="0"/>
              <a:t> </a:t>
            </a:r>
            <a:r>
              <a:rPr lang="ru-RU" dirty="0" smtClean="0"/>
              <a:t>Министерства образования и науки Российской Федерации от 17 октября 2013 г. № 1155, Примерной основной образовательной программы дошкольного образования «От рождения до школы» под редакцией Н. Е. </a:t>
            </a:r>
            <a:r>
              <a:rPr lang="ru-RU" dirty="0" err="1" smtClean="0"/>
              <a:t>Вераксы</a:t>
            </a:r>
            <a:r>
              <a:rPr lang="ru-RU" dirty="0" smtClean="0"/>
              <a:t>, Т. С. Комаровой, М. А. Васильевой одобренной решением федерального учебно-методического объединения по общему образованию (протокол от 20.05.2015 г. №2/15) и парциальных программ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ОО «Речевое развитие»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О.С. Ушакова Программа развития речи дошкольников. </a:t>
            </a:r>
            <a:br>
              <a:rPr lang="ru-RU" dirty="0" smtClean="0"/>
            </a:br>
            <a:r>
              <a:rPr lang="ru-RU" dirty="0" smtClean="0"/>
              <a:t>М.: ТЦ «Сфера», 2013 г.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ОО «Познавательное развитие»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 smtClean="0"/>
              <a:t>ФЭМП</a:t>
            </a:r>
            <a:endParaRPr lang="ru-RU" dirty="0" smtClean="0"/>
          </a:p>
          <a:p>
            <a:r>
              <a:rPr lang="ru-RU" dirty="0" smtClean="0"/>
              <a:t>Е.В. Колесникова Математические ступеньки. Программа развития математических представлений у дошкольников. М.: ТЦ «Сфера», 2013 г. </a:t>
            </a:r>
          </a:p>
          <a:p>
            <a:r>
              <a:rPr lang="ru-RU" u="sng" dirty="0" smtClean="0"/>
              <a:t>Ознакомление с миром природы</a:t>
            </a:r>
            <a:endParaRPr lang="ru-RU" dirty="0" smtClean="0"/>
          </a:p>
          <a:p>
            <a:r>
              <a:rPr lang="ru-RU" dirty="0" smtClean="0"/>
              <a:t>С.Н. Николаева Юный эколог. Программа экологического воспитания дошкольников. М.: Мозаика-синтез, 2004 г.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716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ОО «Художественно-эстетическое развитие»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u="sng" dirty="0" smtClean="0"/>
              <a:t>Изобразительная деятельность</a:t>
            </a:r>
            <a:endParaRPr lang="ru-RU" dirty="0" smtClean="0"/>
          </a:p>
          <a:p>
            <a:r>
              <a:rPr lang="ru-RU" dirty="0" smtClean="0"/>
              <a:t>И. А. Лыкова Цветные ладошки. Программа художественного воспитания, обучения и развития детей 2-7 лет. М.: ТЦ «Сфера», 2013 г. </a:t>
            </a:r>
          </a:p>
          <a:p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>Музыкальная деятельность</a:t>
            </a:r>
            <a:endParaRPr lang="ru-RU" dirty="0" smtClean="0"/>
          </a:p>
          <a:p>
            <a:r>
              <a:rPr lang="ru-RU" dirty="0" smtClean="0"/>
              <a:t>И.М. </a:t>
            </a:r>
            <a:r>
              <a:rPr lang="ru-RU" dirty="0" err="1" smtClean="0"/>
              <a:t>Каплунова</a:t>
            </a:r>
            <a:r>
              <a:rPr lang="ru-RU" dirty="0" smtClean="0"/>
              <a:t>, И.А. </a:t>
            </a:r>
            <a:r>
              <a:rPr lang="ru-RU" dirty="0" err="1" smtClean="0"/>
              <a:t>Новоскольцева</a:t>
            </a:r>
            <a:r>
              <a:rPr lang="ru-RU" dirty="0" smtClean="0"/>
              <a:t> Программа по музыкальному воспитанию детей дошкольного возраста «Ладушки». СПб.: издательство «Композитор. Санкт-Петербург», 2012 г.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553144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ООП </a:t>
            </a:r>
            <a:r>
              <a:rPr lang="ru-RU" dirty="0" smtClean="0"/>
              <a:t>ДОУ обеспечивает развитие 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 и учитывает: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режим работы ДОУ – 10,5 часов, 5-дневная рабочая неделя;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контингент воспитанников: от 2-х лет до школы;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разновозрастное комплектование групп;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состав групп: 2 общеобразовательных группы.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5531445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Квалификация педагогических и </a:t>
            </a:r>
            <a:r>
              <a:rPr lang="ru-RU" sz="3600" dirty="0" err="1" smtClean="0"/>
              <a:t>учебно-вспомагательных</a:t>
            </a:r>
            <a:r>
              <a:rPr lang="ru-RU" sz="3600" dirty="0" smtClean="0"/>
              <a:t> работников соответствует квалификационным характеристикам, установленным в Едином квалификационном справочнике.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33670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600" dirty="0" smtClean="0"/>
              <a:t>Для успешной реализации Программы в ДОУ созданы необходимые психолого-педагогические условия: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 smtClean="0"/>
              <a:t>Уважение взрослых к человеческому достоинству детей, формирование и поддержка их положительной самооценки, уверенности </a:t>
            </a:r>
            <a:br>
              <a:rPr lang="ru-RU" sz="3600" dirty="0" smtClean="0"/>
            </a:br>
            <a:r>
              <a:rPr lang="ru-RU" sz="3600" dirty="0" smtClean="0"/>
              <a:t>в собственных возможностях и способностях.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 smtClean="0"/>
              <a:t>Использование в образовательной деятельности форм </a:t>
            </a:r>
            <a:br>
              <a:rPr lang="ru-RU" sz="3600" dirty="0" smtClean="0"/>
            </a:br>
            <a:r>
              <a:rPr lang="ru-RU" sz="3600" dirty="0" smtClean="0"/>
              <a:t>и методов работы с детьми, соответствующих их возрастным </a:t>
            </a:r>
            <a:br>
              <a:rPr lang="ru-RU" sz="3600" dirty="0" smtClean="0"/>
            </a:br>
            <a:r>
              <a:rPr lang="ru-RU" sz="3600" dirty="0" smtClean="0"/>
              <a:t>и индивидуальным особенностям.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 smtClean="0"/>
              <a:t>Построение образовательной деятельности на основе взаимодействия взрослых с детьми, ориентированного на интересы </a:t>
            </a:r>
            <a:br>
              <a:rPr lang="ru-RU" sz="3600" dirty="0" smtClean="0"/>
            </a:br>
            <a:r>
              <a:rPr lang="ru-RU" sz="3600" dirty="0" smtClean="0"/>
              <a:t>и возможности каждого ребенка и учитывающего социальную ситуацию его развития.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 smtClean="0"/>
              <a:t>Поддержка взрослыми положительного, доброжелательного отношения детей друг к другу и взаимодействия детей друг с другом </a:t>
            </a:r>
            <a:br>
              <a:rPr lang="ru-RU" sz="3600" dirty="0" smtClean="0"/>
            </a:br>
            <a:r>
              <a:rPr lang="ru-RU" sz="3600" dirty="0" smtClean="0"/>
              <a:t>в разных видах деятельности.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 smtClean="0"/>
              <a:t>Поддержка инициативы и самостоятельности детей </a:t>
            </a:r>
            <a:br>
              <a:rPr lang="ru-RU" sz="3600" dirty="0" smtClean="0"/>
            </a:br>
            <a:r>
              <a:rPr lang="ru-RU" sz="3600" dirty="0" smtClean="0"/>
              <a:t>в специфических для них видах деятельности.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 smtClean="0"/>
              <a:t>Возможность выбора детьми материалов, видов активности, участников совместной деятельности и общения.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 smtClean="0"/>
              <a:t>Защита детей от всех физического и психического насилия.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 smtClean="0"/>
              <a:t>Поддержка родителей (законных представителей) в воспитании детей, охране и укреплении их здоровья, вовлечение семей непосредственно в образовательную деятельность.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</TotalTime>
  <Words>249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Основная образовательная программа муниципального бюджетного дошкольного образовательного учреждения  «Екимовский детский сад»  муниципального образования – Рязанский муниципальный район Рязанской области </vt:lpstr>
      <vt:lpstr>Слайд 2</vt:lpstr>
      <vt:lpstr>Слайд 3</vt:lpstr>
      <vt:lpstr>ОО «Речевое развитие» </vt:lpstr>
      <vt:lpstr>ОО «Познавательное развитие»  </vt:lpstr>
      <vt:lpstr>ОО «Художественно-эстетическое развитие»  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образовательная программа муниципального бюджетного дошкольного образовательного учреждения  «Екимовский детский сад»  муниципального образования – Рязанский муниципальный район Рязанской области</dc:title>
  <dc:creator>1</dc:creator>
  <cp:lastModifiedBy>1</cp:lastModifiedBy>
  <cp:revision>2</cp:revision>
  <dcterms:created xsi:type="dcterms:W3CDTF">2019-11-11T06:43:25Z</dcterms:created>
  <dcterms:modified xsi:type="dcterms:W3CDTF">2019-11-11T06:55:52Z</dcterms:modified>
</cp:coreProperties>
</file>